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3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" TargetMode="External"/><Relationship Id="rId2" Type="http://schemas.openxmlformats.org/officeDocument/2006/relationships/hyperlink" Target="https://stanford-msande228.github.io/winter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gradescope.com/courses/48696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211A3-16B0-21C0-D0D2-FB73FBC3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99" y="542364"/>
            <a:ext cx="3834379" cy="61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identify if what you want to estimate is feasible from your data and what data you need to bring to make it feasible</a:t>
            </a:r>
          </a:p>
          <a:p>
            <a:r>
              <a:rPr lang="en-US" dirty="0"/>
              <a:t>What quantities can you identify from the data you have</a:t>
            </a:r>
          </a:p>
          <a:p>
            <a:r>
              <a:rPr lang="en-US" dirty="0"/>
              <a:t>How do you properly use ML based estimation in your observational and experimental causal inference pipeline</a:t>
            </a:r>
          </a:p>
          <a:p>
            <a:r>
              <a:rPr lang="en-US" dirty="0"/>
              <a:t>How do you construct confidence intervals for your estimate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7-8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https://stanford-msande228.github.io/winter24/</a:t>
            </a:r>
            <a:endParaRPr lang="en-US" dirty="0"/>
          </a:p>
          <a:p>
            <a:r>
              <a:rPr lang="en-US" dirty="0"/>
              <a:t>Discussion and homework material: </a:t>
            </a:r>
            <a:r>
              <a:rPr lang="en-US" dirty="0">
                <a:hlinkClick r:id="rId3"/>
              </a:rPr>
              <a:t>https://canvas.stanford.edu/</a:t>
            </a:r>
            <a:endParaRPr lang="en-US" dirty="0"/>
          </a:p>
          <a:p>
            <a:r>
              <a:rPr lang="en-US" dirty="0"/>
              <a:t>Submissions: </a:t>
            </a:r>
            <a:r>
              <a:rPr lang="en-US" dirty="0">
                <a:hlinkClick r:id="rId4"/>
              </a:rPr>
              <a:t>https://www.gradescope.com/courses/486969/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02C8-2F89-D1F7-B4A9-EA787E7B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514" y="4925483"/>
            <a:ext cx="6430320" cy="19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2575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46</cp:revision>
  <dcterms:created xsi:type="dcterms:W3CDTF">2023-01-09T17:38:13Z</dcterms:created>
  <dcterms:modified xsi:type="dcterms:W3CDTF">2024-01-09T22:27:46Z</dcterms:modified>
</cp:coreProperties>
</file>